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95" r:id="rId4"/>
    <p:sldId id="297" r:id="rId5"/>
    <p:sldId id="296" r:id="rId6"/>
    <p:sldId id="294" r:id="rId7"/>
    <p:sldId id="302" r:id="rId8"/>
    <p:sldId id="303" r:id="rId9"/>
    <p:sldId id="305" r:id="rId10"/>
    <p:sldId id="301" r:id="rId11"/>
    <p:sldId id="306" r:id="rId12"/>
    <p:sldId id="299" r:id="rId13"/>
    <p:sldId id="298" r:id="rId14"/>
    <p:sldId id="300" r:id="rId15"/>
    <p:sldId id="279" r:id="rId16"/>
    <p:sldId id="280" r:id="rId17"/>
    <p:sldId id="282" r:id="rId18"/>
    <p:sldId id="283" r:id="rId19"/>
    <p:sldId id="287" r:id="rId20"/>
    <p:sldId id="286" r:id="rId21"/>
    <p:sldId id="288" r:id="rId22"/>
    <p:sldId id="293" r:id="rId23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522" y="90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wkims.github.io/megacoffee/meg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hwkims.github.io/oksus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hwkims.github.io/syru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wkims.github.io/dietbann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9" Type="http://schemas.openxmlformats.org/officeDocument/2006/relationships/image" Target="../media/image54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" Type="http://schemas.openxmlformats.org/officeDocument/2006/relationships/image" Target="../media/image30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8" Type="http://schemas.openxmlformats.org/officeDocument/2006/relationships/image" Target="../media/image33.png"/><Relationship Id="rId51" Type="http://schemas.openxmlformats.org/officeDocument/2006/relationships/image" Target="../media/image76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20" Type="http://schemas.openxmlformats.org/officeDocument/2006/relationships/image" Target="../media/image45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5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7" Type="http://schemas.openxmlformats.org/officeDocument/2006/relationships/image" Target="../media/image96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wkims.github.io/ypay/" TargetMode="External"/><Relationship Id="rId4" Type="http://schemas.openxmlformats.org/officeDocument/2006/relationships/hyperlink" Target="http://hwkims.dothome.co.kr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pay.cafe24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ay.cafe24.com/" TargetMode="External"/><Relationship Id="rId4" Type="http://schemas.openxmlformats.org/officeDocument/2006/relationships/hyperlink" Target="https://hwkims.github.io/opay/yoajung.co.kr/bbs/content9abf.html?co_id=mai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hwkims.github.io/innis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oliveyou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hwkims.github.io/outb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2"/>
              </a:rPr>
              <a:t>메인</a:t>
            </a:r>
            <a:r>
              <a:rPr lang="en-US" altLang="ko-KR" sz="2800" dirty="0" smtClean="0">
                <a:hlinkClick r:id="rId2"/>
              </a:rPr>
              <a:t>-</a:t>
            </a:r>
            <a:r>
              <a:rPr lang="ko-KR" altLang="en-US" sz="2800" dirty="0" err="1" smtClean="0">
                <a:hlinkClick r:id="rId2"/>
              </a:rPr>
              <a:t>메가커피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4" y="-20531"/>
            <a:ext cx="6319369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75" y="-20531"/>
            <a:ext cx="33934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OKSUSU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35" y="46554"/>
            <a:ext cx="69336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Syrup Wallet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9" y="66092"/>
            <a:ext cx="38739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3"/>
              </a:rPr>
              <a:t>다이어트배너 </a:t>
            </a:r>
            <a:r>
              <a:rPr lang="en-US" altLang="ko-KR" sz="2800" dirty="0" smtClean="0">
                <a:hlinkClick r:id="rId3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11" y="-19236"/>
            <a:ext cx="577067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228600"/>
            <a:ext cx="12840610" cy="7239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969" y="4669255"/>
            <a:ext cx="213069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0527" y="3805853"/>
            <a:ext cx="2767366" cy="16869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1221" y="4084557"/>
            <a:ext cx="970661" cy="14054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694899" y="6036174"/>
            <a:ext cx="986551" cy="1413327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7211553" y="6048158"/>
            <a:ext cx="1183170" cy="1401884"/>
            <a:chOff x="6490650" y="5824420"/>
            <a:chExt cx="1064895" cy="1261745"/>
          </a:xfrm>
        </p:grpSpPr>
        <p:sp>
          <p:nvSpPr>
            <p:cNvPr id="93" name="object 93"/>
            <p:cNvSpPr/>
            <p:nvPr/>
          </p:nvSpPr>
          <p:spPr>
            <a:xfrm>
              <a:off x="6490640" y="6684759"/>
              <a:ext cx="948055" cy="395605"/>
            </a:xfrm>
            <a:custGeom>
              <a:avLst/>
              <a:gdLst/>
              <a:ahLst/>
              <a:cxnLst/>
              <a:rect l="l" t="t" r="r" b="b"/>
              <a:pathLst>
                <a:path w="948054" h="395604">
                  <a:moveTo>
                    <a:pt x="947724" y="66446"/>
                  </a:moveTo>
                  <a:lnTo>
                    <a:pt x="942746" y="40754"/>
                  </a:lnTo>
                  <a:lnTo>
                    <a:pt x="928179" y="19037"/>
                  </a:lnTo>
                  <a:lnTo>
                    <a:pt x="907135" y="5067"/>
                  </a:lnTo>
                  <a:lnTo>
                    <a:pt x="882408" y="0"/>
                  </a:lnTo>
                  <a:lnTo>
                    <a:pt x="856729" y="4978"/>
                  </a:lnTo>
                  <a:lnTo>
                    <a:pt x="607212" y="107899"/>
                  </a:lnTo>
                  <a:lnTo>
                    <a:pt x="588543" y="120408"/>
                  </a:lnTo>
                  <a:lnTo>
                    <a:pt x="586498" y="118427"/>
                  </a:lnTo>
                  <a:lnTo>
                    <a:pt x="553085" y="97269"/>
                  </a:lnTo>
                  <a:lnTo>
                    <a:pt x="515442" y="83807"/>
                  </a:lnTo>
                  <a:lnTo>
                    <a:pt x="473900" y="79095"/>
                  </a:lnTo>
                  <a:lnTo>
                    <a:pt x="432333" y="83807"/>
                  </a:lnTo>
                  <a:lnTo>
                    <a:pt x="394665" y="97269"/>
                  </a:lnTo>
                  <a:lnTo>
                    <a:pt x="361251" y="118427"/>
                  </a:lnTo>
                  <a:lnTo>
                    <a:pt x="359181" y="120421"/>
                  </a:lnTo>
                  <a:lnTo>
                    <a:pt x="340487" y="107899"/>
                  </a:lnTo>
                  <a:lnTo>
                    <a:pt x="90995" y="4978"/>
                  </a:lnTo>
                  <a:lnTo>
                    <a:pt x="65328" y="0"/>
                  </a:lnTo>
                  <a:lnTo>
                    <a:pt x="40589" y="5067"/>
                  </a:lnTo>
                  <a:lnTo>
                    <a:pt x="19558" y="19037"/>
                  </a:lnTo>
                  <a:lnTo>
                    <a:pt x="4978" y="40754"/>
                  </a:lnTo>
                  <a:lnTo>
                    <a:pt x="0" y="66446"/>
                  </a:lnTo>
                  <a:lnTo>
                    <a:pt x="5067" y="91186"/>
                  </a:lnTo>
                  <a:lnTo>
                    <a:pt x="19037" y="112217"/>
                  </a:lnTo>
                  <a:lnTo>
                    <a:pt x="40741" y="126771"/>
                  </a:lnTo>
                  <a:lnTo>
                    <a:pt x="286524" y="228130"/>
                  </a:lnTo>
                  <a:lnTo>
                    <a:pt x="276682" y="259397"/>
                  </a:lnTo>
                  <a:lnTo>
                    <a:pt x="269494" y="303542"/>
                  </a:lnTo>
                  <a:lnTo>
                    <a:pt x="268566" y="349186"/>
                  </a:lnTo>
                  <a:lnTo>
                    <a:pt x="274218" y="395274"/>
                  </a:lnTo>
                  <a:lnTo>
                    <a:pt x="673519" y="395274"/>
                  </a:lnTo>
                  <a:lnTo>
                    <a:pt x="679157" y="349186"/>
                  </a:lnTo>
                  <a:lnTo>
                    <a:pt x="678230" y="303542"/>
                  </a:lnTo>
                  <a:lnTo>
                    <a:pt x="671042" y="259397"/>
                  </a:lnTo>
                  <a:lnTo>
                    <a:pt x="661187" y="228130"/>
                  </a:lnTo>
                  <a:lnTo>
                    <a:pt x="906932" y="126771"/>
                  </a:lnTo>
                  <a:lnTo>
                    <a:pt x="928674" y="112217"/>
                  </a:lnTo>
                  <a:lnTo>
                    <a:pt x="942657" y="91186"/>
                  </a:lnTo>
                  <a:lnTo>
                    <a:pt x="947724" y="66446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53508" y="6855259"/>
              <a:ext cx="422275" cy="230504"/>
            </a:xfrm>
            <a:custGeom>
              <a:avLst/>
              <a:gdLst/>
              <a:ahLst/>
              <a:cxnLst/>
              <a:rect l="l" t="t" r="r" b="b"/>
              <a:pathLst>
                <a:path w="422275" h="230504">
                  <a:moveTo>
                    <a:pt x="47562" y="0"/>
                  </a:moveTo>
                  <a:lnTo>
                    <a:pt x="22317" y="43380"/>
                  </a:lnTo>
                  <a:lnTo>
                    <a:pt x="8417" y="86576"/>
                  </a:lnTo>
                  <a:lnTo>
                    <a:pt x="922" y="132056"/>
                  </a:lnTo>
                  <a:lnTo>
                    <a:pt x="0" y="178824"/>
                  </a:lnTo>
                  <a:lnTo>
                    <a:pt x="5817" y="225882"/>
                  </a:lnTo>
                  <a:lnTo>
                    <a:pt x="6312" y="228523"/>
                  </a:lnTo>
                  <a:lnTo>
                    <a:pt x="8649" y="230416"/>
                  </a:lnTo>
                  <a:lnTo>
                    <a:pt x="410655" y="230416"/>
                  </a:lnTo>
                  <a:lnTo>
                    <a:pt x="413360" y="230416"/>
                  </a:lnTo>
                  <a:lnTo>
                    <a:pt x="415684" y="228523"/>
                  </a:lnTo>
                  <a:lnTo>
                    <a:pt x="416192" y="225882"/>
                  </a:lnTo>
                  <a:lnTo>
                    <a:pt x="422243" y="170599"/>
                  </a:lnTo>
                  <a:lnTo>
                    <a:pt x="419005" y="115650"/>
                  </a:lnTo>
                  <a:lnTo>
                    <a:pt x="406737" y="62881"/>
                  </a:lnTo>
                  <a:lnTo>
                    <a:pt x="385699" y="14135"/>
                  </a:lnTo>
                  <a:lnTo>
                    <a:pt x="384188" y="11417"/>
                  </a:lnTo>
                  <a:lnTo>
                    <a:pt x="380759" y="10413"/>
                  </a:lnTo>
                  <a:lnTo>
                    <a:pt x="375311" y="13398"/>
                  </a:lnTo>
                  <a:lnTo>
                    <a:pt x="374320" y="16852"/>
                  </a:lnTo>
                  <a:lnTo>
                    <a:pt x="375832" y="19570"/>
                  </a:lnTo>
                  <a:lnTo>
                    <a:pt x="395724" y="65463"/>
                  </a:lnTo>
                  <a:lnTo>
                    <a:pt x="407540" y="115138"/>
                  </a:lnTo>
                  <a:lnTo>
                    <a:pt x="411036" y="166917"/>
                  </a:lnTo>
                  <a:lnTo>
                    <a:pt x="405969" y="219125"/>
                  </a:lnTo>
                  <a:lnTo>
                    <a:pt x="16041" y="219125"/>
                  </a:lnTo>
                  <a:lnTo>
                    <a:pt x="11035" y="163822"/>
                  </a:lnTo>
                  <a:lnTo>
                    <a:pt x="15631" y="108902"/>
                  </a:lnTo>
                  <a:lnTo>
                    <a:pt x="29442" y="56659"/>
                  </a:lnTo>
                  <a:lnTo>
                    <a:pt x="52083" y="9385"/>
                  </a:lnTo>
                  <a:lnTo>
                    <a:pt x="53734" y="6718"/>
                  </a:lnTo>
                  <a:lnTo>
                    <a:pt x="52871" y="3251"/>
                  </a:lnTo>
                  <a:lnTo>
                    <a:pt x="47562" y="0"/>
                  </a:lnTo>
                  <a:close/>
                </a:path>
              </a:pathLst>
            </a:custGeom>
            <a:solidFill>
              <a:srgbClr val="71B8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68033" y="5824423"/>
              <a:ext cx="787400" cy="683260"/>
            </a:xfrm>
            <a:custGeom>
              <a:avLst/>
              <a:gdLst/>
              <a:ahLst/>
              <a:cxnLst/>
              <a:rect l="l" t="t" r="r" b="b"/>
              <a:pathLst>
                <a:path w="787400" h="683259">
                  <a:moveTo>
                    <a:pt x="323824" y="100774"/>
                  </a:moveTo>
                  <a:lnTo>
                    <a:pt x="312381" y="60312"/>
                  </a:lnTo>
                  <a:lnTo>
                    <a:pt x="285877" y="26822"/>
                  </a:lnTo>
                  <a:lnTo>
                    <a:pt x="246507" y="5029"/>
                  </a:lnTo>
                  <a:lnTo>
                    <a:pt x="201777" y="0"/>
                  </a:lnTo>
                  <a:lnTo>
                    <a:pt x="160769" y="11950"/>
                  </a:lnTo>
                  <a:lnTo>
                    <a:pt x="128003" y="38303"/>
                  </a:lnTo>
                  <a:lnTo>
                    <a:pt x="108026" y="76504"/>
                  </a:lnTo>
                  <a:lnTo>
                    <a:pt x="0" y="530313"/>
                  </a:lnTo>
                  <a:lnTo>
                    <a:pt x="143268" y="576008"/>
                  </a:lnTo>
                  <a:lnTo>
                    <a:pt x="317995" y="143497"/>
                  </a:lnTo>
                  <a:lnTo>
                    <a:pt x="323824" y="100774"/>
                  </a:lnTo>
                  <a:close/>
                </a:path>
                <a:path w="787400" h="683259">
                  <a:moveTo>
                    <a:pt x="787285" y="339979"/>
                  </a:moveTo>
                  <a:lnTo>
                    <a:pt x="783005" y="297497"/>
                  </a:lnTo>
                  <a:lnTo>
                    <a:pt x="761580" y="257911"/>
                  </a:lnTo>
                  <a:lnTo>
                    <a:pt x="726617" y="229539"/>
                  </a:lnTo>
                  <a:lnTo>
                    <a:pt x="685647" y="217500"/>
                  </a:lnTo>
                  <a:lnTo>
                    <a:pt x="643839" y="222046"/>
                  </a:lnTo>
                  <a:lnTo>
                    <a:pt x="606425" y="243471"/>
                  </a:lnTo>
                  <a:lnTo>
                    <a:pt x="270814" y="567474"/>
                  </a:lnTo>
                  <a:lnTo>
                    <a:pt x="366852" y="683183"/>
                  </a:lnTo>
                  <a:lnTo>
                    <a:pt x="747141" y="413054"/>
                  </a:lnTo>
                  <a:lnTo>
                    <a:pt x="775093" y="380212"/>
                  </a:lnTo>
                  <a:lnTo>
                    <a:pt x="787285" y="339979"/>
                  </a:lnTo>
                  <a:close/>
                </a:path>
              </a:pathLst>
            </a:custGeom>
            <a:solidFill>
              <a:srgbClr val="0E6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623862" y="6285823"/>
              <a:ext cx="681355" cy="572770"/>
            </a:xfrm>
            <a:custGeom>
              <a:avLst/>
              <a:gdLst/>
              <a:ahLst/>
              <a:cxnLst/>
              <a:rect l="l" t="t" r="r" b="b"/>
              <a:pathLst>
                <a:path w="681354" h="572770">
                  <a:moveTo>
                    <a:pt x="340677" y="0"/>
                  </a:moveTo>
                  <a:lnTo>
                    <a:pt x="290334" y="3102"/>
                  </a:lnTo>
                  <a:lnTo>
                    <a:pt x="242285" y="12113"/>
                  </a:lnTo>
                  <a:lnTo>
                    <a:pt x="197056" y="26590"/>
                  </a:lnTo>
                  <a:lnTo>
                    <a:pt x="155175" y="46091"/>
                  </a:lnTo>
                  <a:lnTo>
                    <a:pt x="117168" y="70172"/>
                  </a:lnTo>
                  <a:lnTo>
                    <a:pt x="83562" y="98392"/>
                  </a:lnTo>
                  <a:lnTo>
                    <a:pt x="54885" y="130307"/>
                  </a:lnTo>
                  <a:lnTo>
                    <a:pt x="31663" y="165475"/>
                  </a:lnTo>
                  <a:lnTo>
                    <a:pt x="14423" y="203453"/>
                  </a:lnTo>
                  <a:lnTo>
                    <a:pt x="3693" y="243798"/>
                  </a:lnTo>
                  <a:lnTo>
                    <a:pt x="0" y="286067"/>
                  </a:lnTo>
                  <a:lnTo>
                    <a:pt x="3693" y="328337"/>
                  </a:lnTo>
                  <a:lnTo>
                    <a:pt x="14423" y="368683"/>
                  </a:lnTo>
                  <a:lnTo>
                    <a:pt x="31663" y="406661"/>
                  </a:lnTo>
                  <a:lnTo>
                    <a:pt x="54885" y="441831"/>
                  </a:lnTo>
                  <a:lnTo>
                    <a:pt x="83562" y="473748"/>
                  </a:lnTo>
                  <a:lnTo>
                    <a:pt x="117168" y="501969"/>
                  </a:lnTo>
                  <a:lnTo>
                    <a:pt x="155175" y="526052"/>
                  </a:lnTo>
                  <a:lnTo>
                    <a:pt x="197056" y="545555"/>
                  </a:lnTo>
                  <a:lnTo>
                    <a:pt x="242285" y="560033"/>
                  </a:lnTo>
                  <a:lnTo>
                    <a:pt x="290334" y="569045"/>
                  </a:lnTo>
                  <a:lnTo>
                    <a:pt x="340677" y="572147"/>
                  </a:lnTo>
                  <a:lnTo>
                    <a:pt x="391004" y="569045"/>
                  </a:lnTo>
                  <a:lnTo>
                    <a:pt x="439040" y="560033"/>
                  </a:lnTo>
                  <a:lnTo>
                    <a:pt x="484259" y="545555"/>
                  </a:lnTo>
                  <a:lnTo>
                    <a:pt x="526132" y="526052"/>
                  </a:lnTo>
                  <a:lnTo>
                    <a:pt x="564133" y="501969"/>
                  </a:lnTo>
                  <a:lnTo>
                    <a:pt x="597734" y="473748"/>
                  </a:lnTo>
                  <a:lnTo>
                    <a:pt x="626409" y="441831"/>
                  </a:lnTo>
                  <a:lnTo>
                    <a:pt x="649629" y="406661"/>
                  </a:lnTo>
                  <a:lnTo>
                    <a:pt x="666867" y="368683"/>
                  </a:lnTo>
                  <a:lnTo>
                    <a:pt x="677597" y="328337"/>
                  </a:lnTo>
                  <a:lnTo>
                    <a:pt x="681291" y="286067"/>
                  </a:lnTo>
                  <a:lnTo>
                    <a:pt x="677597" y="243798"/>
                  </a:lnTo>
                  <a:lnTo>
                    <a:pt x="666867" y="203453"/>
                  </a:lnTo>
                  <a:lnTo>
                    <a:pt x="649629" y="165475"/>
                  </a:lnTo>
                  <a:lnTo>
                    <a:pt x="626409" y="130307"/>
                  </a:lnTo>
                  <a:lnTo>
                    <a:pt x="597734" y="98392"/>
                  </a:lnTo>
                  <a:lnTo>
                    <a:pt x="564133" y="70172"/>
                  </a:lnTo>
                  <a:lnTo>
                    <a:pt x="526132" y="46091"/>
                  </a:lnTo>
                  <a:lnTo>
                    <a:pt x="484259" y="26590"/>
                  </a:lnTo>
                  <a:lnTo>
                    <a:pt x="439040" y="12113"/>
                  </a:lnTo>
                  <a:lnTo>
                    <a:pt x="391004" y="3102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78B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23862" y="6274536"/>
              <a:ext cx="681355" cy="572135"/>
            </a:xfrm>
            <a:custGeom>
              <a:avLst/>
              <a:gdLst/>
              <a:ahLst/>
              <a:cxnLst/>
              <a:rect l="l" t="t" r="r" b="b"/>
              <a:pathLst>
                <a:path w="681354" h="572134">
                  <a:moveTo>
                    <a:pt x="340677" y="0"/>
                  </a:moveTo>
                  <a:lnTo>
                    <a:pt x="290334" y="3101"/>
                  </a:lnTo>
                  <a:lnTo>
                    <a:pt x="242285" y="12111"/>
                  </a:lnTo>
                  <a:lnTo>
                    <a:pt x="197056" y="26586"/>
                  </a:lnTo>
                  <a:lnTo>
                    <a:pt x="155175" y="46084"/>
                  </a:lnTo>
                  <a:lnTo>
                    <a:pt x="117168" y="70164"/>
                  </a:lnTo>
                  <a:lnTo>
                    <a:pt x="83562" y="98382"/>
                  </a:lnTo>
                  <a:lnTo>
                    <a:pt x="54885" y="130296"/>
                  </a:lnTo>
                  <a:lnTo>
                    <a:pt x="31663" y="165464"/>
                  </a:lnTo>
                  <a:lnTo>
                    <a:pt x="14423" y="203443"/>
                  </a:lnTo>
                  <a:lnTo>
                    <a:pt x="3693" y="243792"/>
                  </a:lnTo>
                  <a:lnTo>
                    <a:pt x="0" y="286067"/>
                  </a:lnTo>
                  <a:lnTo>
                    <a:pt x="3693" y="328339"/>
                  </a:lnTo>
                  <a:lnTo>
                    <a:pt x="14423" y="368685"/>
                  </a:lnTo>
                  <a:lnTo>
                    <a:pt x="31663" y="406662"/>
                  </a:lnTo>
                  <a:lnTo>
                    <a:pt x="54885" y="441829"/>
                  </a:lnTo>
                  <a:lnTo>
                    <a:pt x="83562" y="473742"/>
                  </a:lnTo>
                  <a:lnTo>
                    <a:pt x="117168" y="501959"/>
                  </a:lnTo>
                  <a:lnTo>
                    <a:pt x="155175" y="526038"/>
                  </a:lnTo>
                  <a:lnTo>
                    <a:pt x="197056" y="545536"/>
                  </a:lnTo>
                  <a:lnTo>
                    <a:pt x="242285" y="560011"/>
                  </a:lnTo>
                  <a:lnTo>
                    <a:pt x="290334" y="569020"/>
                  </a:lnTo>
                  <a:lnTo>
                    <a:pt x="340677" y="572122"/>
                  </a:lnTo>
                  <a:lnTo>
                    <a:pt x="391004" y="569020"/>
                  </a:lnTo>
                  <a:lnTo>
                    <a:pt x="439040" y="560011"/>
                  </a:lnTo>
                  <a:lnTo>
                    <a:pt x="484259" y="545536"/>
                  </a:lnTo>
                  <a:lnTo>
                    <a:pt x="526132" y="526038"/>
                  </a:lnTo>
                  <a:lnTo>
                    <a:pt x="564133" y="501959"/>
                  </a:lnTo>
                  <a:lnTo>
                    <a:pt x="597734" y="473742"/>
                  </a:lnTo>
                  <a:lnTo>
                    <a:pt x="626409" y="441829"/>
                  </a:lnTo>
                  <a:lnTo>
                    <a:pt x="649629" y="406662"/>
                  </a:lnTo>
                  <a:lnTo>
                    <a:pt x="666867" y="368685"/>
                  </a:lnTo>
                  <a:lnTo>
                    <a:pt x="677597" y="328339"/>
                  </a:lnTo>
                  <a:lnTo>
                    <a:pt x="681291" y="286067"/>
                  </a:lnTo>
                  <a:lnTo>
                    <a:pt x="677597" y="243792"/>
                  </a:lnTo>
                  <a:lnTo>
                    <a:pt x="666867" y="203443"/>
                  </a:lnTo>
                  <a:lnTo>
                    <a:pt x="649629" y="165464"/>
                  </a:lnTo>
                  <a:lnTo>
                    <a:pt x="626409" y="130296"/>
                  </a:lnTo>
                  <a:lnTo>
                    <a:pt x="597734" y="98382"/>
                  </a:lnTo>
                  <a:lnTo>
                    <a:pt x="564133" y="70164"/>
                  </a:lnTo>
                  <a:lnTo>
                    <a:pt x="526132" y="46084"/>
                  </a:lnTo>
                  <a:lnTo>
                    <a:pt x="484259" y="26586"/>
                  </a:lnTo>
                  <a:lnTo>
                    <a:pt x="439040" y="12111"/>
                  </a:lnTo>
                  <a:lnTo>
                    <a:pt x="391004" y="3101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1859" y="6417017"/>
              <a:ext cx="425303" cy="317372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8446574" y="6041038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  <p:sp>
        <p:nvSpPr>
          <p:cNvPr id="176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331" y="609600"/>
            <a:ext cx="13546138" cy="7619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304799"/>
            <a:ext cx="12840610" cy="7162801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86869" y="4669255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BANNER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PROMOTION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94" y="3076913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1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438" y="-304800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69" y="-7407"/>
            <a:ext cx="4642770" cy="7627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69" y="0"/>
            <a:ext cx="4578370" cy="762000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4115" y="3876092"/>
            <a:ext cx="4305660" cy="84512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ko-KR" altLang="en-US"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리디자인</a:t>
            </a:r>
            <a:r>
              <a:rPr lang="ko-KR" altLang="en-US"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배너 제작 이미지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29" y="977661"/>
            <a:ext cx="6866436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(dothome.co.kr)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http://hwkims.dothome.co.kr/index.html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069" y="6359226"/>
            <a:ext cx="5715000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(hwkims.github.io)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https://hwkims.github.io/ypay/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491750" y="78050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ea typeface="+mj-ea"/>
                <a:cs typeface="Dotum"/>
              </a:defRPr>
            </a:lvl1pPr>
          </a:lstStyle>
          <a:p>
            <a:pPr marL="14111">
              <a:spcBef>
                <a:spcPts val="111"/>
              </a:spcBef>
            </a:pPr>
            <a:r>
              <a:rPr lang="en-US" sz="2333" spc="144" dirty="0" smtClean="0">
                <a:latin typeface="Helvetica95-Black" panose="020B0A00000000000000" pitchFamily="34" charset="0"/>
              </a:rPr>
              <a:t>SUB </a:t>
            </a:r>
            <a:r>
              <a:rPr lang="en-US" sz="2333" spc="144" dirty="0">
                <a:latin typeface="Helvetica95-Black" panose="020B0A00000000000000" pitchFamily="34" charset="0"/>
              </a:rPr>
              <a:t>PAGE</a:t>
            </a:r>
            <a:endParaRPr lang="en-US" sz="2333" dirty="0">
              <a:latin typeface="Helvetica95-Black" panose="020B0A00000000000000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9" y="1219200"/>
            <a:ext cx="5206022" cy="5410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1" y="1891208"/>
            <a:ext cx="4606316" cy="47488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947" y="799996"/>
            <a:ext cx="3216164" cy="58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35" y="3368844"/>
            <a:ext cx="6110105" cy="234615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성심당 쇼핑몰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: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다양한 빵이 가득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(cafe24.com)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https://ypay.cafe24.com/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35" y="-37322"/>
            <a:ext cx="6953960" cy="37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354" y="5413439"/>
            <a:ext cx="6391970" cy="27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50" y="2529055"/>
            <a:ext cx="7686893" cy="388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0" y="4724400"/>
            <a:ext cx="6955846" cy="299546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69" y="6359226"/>
            <a:ext cx="5715000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main2 |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(hwkims.github.io)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https://hwkims.github.io/opay/yoajung.co.kr/bbs/content9abf.html?co_id=main2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쇼핑몰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요거트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아이스크림의 정석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(cafe24.com)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https://opay.cafe24.com/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17" y="-364660"/>
            <a:ext cx="6804152" cy="3532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30" y="3390249"/>
            <a:ext cx="1609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이니스프리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- </a:t>
            </a:r>
            <a:r>
              <a:rPr lang="ko-KR" altLang="en-US" sz="2800" dirty="0" err="1" smtClean="0">
                <a:hlinkClick r:id="rId2"/>
              </a:rPr>
              <a:t>메인화면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23" y="0"/>
            <a:ext cx="2620108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30" y="46554"/>
            <a:ext cx="3985608" cy="5033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03" y="4468195"/>
            <a:ext cx="3689254" cy="32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올리브영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69" y="-16747"/>
            <a:ext cx="5892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아웃백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12" y="0"/>
            <a:ext cx="4490626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2" y="0"/>
            <a:ext cx="286531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</TotalTime>
  <Words>378</Words>
  <Application>Microsoft Office PowerPoint</Application>
  <PresentationFormat>사용자 지정</PresentationFormat>
  <Paragraphs>123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 Medium</vt:lpstr>
      <vt:lpstr>Dotum</vt:lpstr>
      <vt:lpstr>맑은 고딕</vt:lpstr>
      <vt:lpstr>Arial</vt:lpstr>
      <vt:lpstr>Helvetica95-Black</vt:lpstr>
      <vt:lpstr>Office Theme</vt:lpstr>
      <vt:lpstr>PowerPoint 프레젠테이션</vt:lpstr>
      <vt:lpstr>PowerPoint 프레젠테이션</vt:lpstr>
      <vt:lpstr>WEBSITE</vt:lpstr>
      <vt:lpstr>PowerPoint 프레젠테이션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43</cp:revision>
  <dcterms:created xsi:type="dcterms:W3CDTF">2024-07-31T05:50:11Z</dcterms:created>
  <dcterms:modified xsi:type="dcterms:W3CDTF">2024-08-23T08:23:42Z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